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2" r:id="rId6"/>
    <p:sldId id="263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A193B-741E-441D-A5C6-91F1836B88FE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E9521-56DD-4B1E-8D44-3988FCED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0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9521-56DD-4B1E-8D44-3988FCED4B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5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88840"/>
            <a:ext cx="7175351" cy="252028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Отчет по итогам первого полугодия 2021 г.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5175872"/>
            <a:ext cx="306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Тихонова Ольга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Гаврильевна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Ученый секретарь ЯНЦ КМП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62373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Якутск - 2021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0" y="244058"/>
            <a:ext cx="12128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23728" y="244058"/>
            <a:ext cx="6111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ФГБНУ “Якутский научный центр комплексных медицинских проблем”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34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728" y="260648"/>
            <a:ext cx="8229600" cy="9221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Arial Black" panose="020B0A04020102020204" pitchFamily="34" charset="0"/>
              </a:rPr>
              <a:t>Проведенные </a:t>
            </a:r>
            <a:r>
              <a:rPr lang="ru-RU" sz="2800" b="0" dirty="0" smtClean="0">
                <a:latin typeface="Arial Black" panose="020B0A04020102020204" pitchFamily="34" charset="0"/>
              </a:rPr>
              <a:t>ЯНЦ КМП</a:t>
            </a:r>
            <a:br>
              <a:rPr lang="ru-RU" sz="2800" b="0" dirty="0" smtClean="0">
                <a:latin typeface="Arial Black" panose="020B0A04020102020204" pitchFamily="34" charset="0"/>
              </a:rPr>
            </a:br>
            <a:r>
              <a:rPr lang="ru-RU" sz="3200" dirty="0" smtClean="0">
                <a:latin typeface="Arial Black" panose="020B0A04020102020204" pitchFamily="34" charset="0"/>
              </a:rPr>
              <a:t> </a:t>
            </a:r>
            <a:r>
              <a:rPr lang="ru-RU" sz="3200" dirty="0">
                <a:latin typeface="Arial Black" panose="020B0A04020102020204" pitchFamily="34" charset="0"/>
              </a:rPr>
              <a:t>мероприятия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700808"/>
            <a:ext cx="5184576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Выставка первого профессионального медицинского издания Республики Саха (Якутия) «Якутский медицинский журнал», научных трудов,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публикаций ЯНЦ КМП (8-12 февраля, 2021)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Демонстрация видеофильма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«Сохраняя традиции – к новым свершениям» (юбилейное видео, посвященное 40-летию Клиники ЯНЦ КМП под эгидой «Навстречу 300-летию РАН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») (8 февраля, 2021) (НВК Саха)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«Синтез нуклеиновых кислот» онлайн-лекция в формате ZOOM для студентов I-II курсов Медицинского института СВФУ им. М.К.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Аммосова (9 февраля, 2021)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«Искусственный интеллект в медицинской визуализации» онлайн-лекция в формате ZOOM для всех желающих (11 февраля, 2021)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0" y="244058"/>
            <a:ext cx="12128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mednauka.com/wp-content/uploads/meropriatia-YNCKMP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3407296" cy="228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24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5112568" cy="52565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Онлайн-лекция 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Профилактические меры новой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инфекции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-19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(6 и 9 февраля, 2021) для школьников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Выступление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радио «Ассоциация пациентов со спиноцеребеллярной атаксией 1 типа и другими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нейродегенеративными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заболеваниями Республики  Саха (Якутия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)»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буклета ЯНЦ КМП в Год науки и технологий и 20-летию создания </a:t>
            </a: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71575" y="115888"/>
            <a:ext cx="6511925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Arial Black" panose="020B0A04020102020204" pitchFamily="34" charset="0"/>
              </a:rPr>
              <a:t>Проведенные </a:t>
            </a:r>
            <a:r>
              <a:rPr lang="ru-RU" sz="2800" b="0" dirty="0" smtClean="0">
                <a:latin typeface="Arial Black" panose="020B0A04020102020204" pitchFamily="34" charset="0"/>
              </a:rPr>
              <a:t>ЯНЦ КМП</a:t>
            </a:r>
            <a:br>
              <a:rPr lang="ru-RU" sz="2800" b="0" dirty="0" smtClean="0">
                <a:latin typeface="Arial Black" panose="020B0A04020102020204" pitchFamily="34" charset="0"/>
              </a:rPr>
            </a:br>
            <a:r>
              <a:rPr lang="ru-RU" sz="3200" dirty="0" smtClean="0">
                <a:latin typeface="Arial Black" panose="020B0A04020102020204" pitchFamily="34" charset="0"/>
              </a:rPr>
              <a:t> </a:t>
            </a:r>
            <a:r>
              <a:rPr lang="ru-RU" sz="3200" dirty="0">
                <a:latin typeface="Arial Black" panose="020B0A04020102020204" pitchFamily="34" charset="0"/>
              </a:rPr>
              <a:t>мероприятия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888"/>
            <a:ext cx="12128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mednauka.com/wp-content/uploads/Bukletobl-640x5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2" r="23497"/>
          <a:stretch/>
        </p:blipFill>
        <p:spPr bwMode="auto">
          <a:xfrm>
            <a:off x="6516216" y="3429000"/>
            <a:ext cx="2036065" cy="299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ednauka.com/wp-content/uploads/WhatsApp-Image-2021-01-28-at-10.04.58-e161188588816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61939"/>
            <a:ext cx="3092505" cy="164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7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512511" cy="1143000"/>
          </a:xfrm>
        </p:spPr>
        <p:txBody>
          <a:bodyPr/>
          <a:lstStyle/>
          <a:p>
            <a:pPr algn="ctr"/>
            <a:r>
              <a:rPr lang="ru-RU" sz="3600" dirty="0">
                <a:effectLst/>
                <a:latin typeface="Arial Black" panose="020B0A04020102020204" pitchFamily="34" charset="0"/>
              </a:rPr>
              <a:t>Командировка в </a:t>
            </a:r>
            <a:r>
              <a:rPr lang="ru-RU" sz="3600" dirty="0" err="1">
                <a:effectLst/>
                <a:latin typeface="Arial Black" panose="020B0A04020102020204" pitchFamily="34" charset="0"/>
              </a:rPr>
              <a:t>Абыйский</a:t>
            </a:r>
            <a:r>
              <a:rPr lang="ru-RU" sz="3600" dirty="0">
                <a:effectLst/>
                <a:latin typeface="Arial Black" panose="020B0A04020102020204" pitchFamily="34" charset="0"/>
              </a:rPr>
              <a:t> </a:t>
            </a:r>
            <a:r>
              <a:rPr lang="ru-RU" sz="3600" dirty="0" smtClean="0">
                <a:effectLst/>
                <a:latin typeface="Arial Black" panose="020B0A04020102020204" pitchFamily="34" charset="0"/>
              </a:rPr>
              <a:t>улус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916832"/>
            <a:ext cx="4968552" cy="417646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Командировка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Абыйский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улус состоялась с 22  по 29 марта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 при поддержке Гранта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Президента РФ.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Бригада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врачей, под руководством  председателя Ассоциации, научного сотрудника ОЭХНИЗ,  врача-генетика,  Оксаной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Гаврильевной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 Сидоровой, состояла из  научного сотрудника ОЭХНИЗ, заведующей отделением неврологии Центра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нейродегенеративных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заболеваний  Юлии Ильиничны Хабаровой,  врача- ревматолога   Василины Васильевны Никифоровны,  младшего научного сотрудника ОИМА, биохимика  Светланы Дмитриевны Ефремовой, лаборанта- генетика, младшего научного ОМГ Александры  Тимофеевны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Дьяконовой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Они провели клинические и генетические консультации в таких населенных пунктах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Абыйского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улуса как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Сутороха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Сыаганнаах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улусный центр Белая Гора.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742"/>
            <a:ext cx="12128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s://mednauka.com/wp-content/uploads/e29168f7-86c5-44b0-9d78-d18c0cb882f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8166"/>
            <a:ext cx="2232248" cy="16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ednauka.com/wp-content/uploads/940cc114-daa5-4b41-8ff6-8e4f655f0fc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75390"/>
            <a:ext cx="2237104" cy="18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ednauka.com/wp-content/uploads/53912198-f97b-4ed2-b60e-9cab1cc93c50-1024x8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85184"/>
            <a:ext cx="2282973" cy="169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85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512511" cy="1143000"/>
          </a:xfrm>
        </p:spPr>
        <p:txBody>
          <a:bodyPr/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Патриотическое воспитание молодежи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2775" y="1381008"/>
            <a:ext cx="4993281" cy="963308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 76-летнему Дню Победы сотрудниками Якутского научного центра комплексных медицинских проблем подготовлена обширная архивно-научная презентационная работа в объёме 130 файлов об ученых-ветеранах Великой Отечественной Войны, работавших во всех научных учреждениях Якутии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представления подрастающему поколению этих бесценных архивных данных была проведена совместная работа с Управлением Образования Окружной Администрации города Якутска в лице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Асии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Юрьевны Портнягиной.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Лекции проводились в средних общеобразовательных школах города Якутска, в рамках «Уроков Мужества», посвященных Дню Победы в Великой Отечественной войне. Всего видео- презентацию посмотрели, обсудили и написали отзывы 1247 детей среднего и старшего школьного звена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Наши лекторы: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н.с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Сидорова О.Г.,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н.с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Григорьева А.А.,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н.с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Винокурова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Ф.В.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2128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mednauka.com/wp-content/uploads/WhatsApp-Image-2021-05-13-at-21.36.0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34" y="1378611"/>
            <a:ext cx="2735709" cy="218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nauka.com/wp-content/uploads/WhatsApp-Image-2021-05-14-at-06.51.2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29548"/>
            <a:ext cx="3150171" cy="310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27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512511" cy="1143000"/>
          </a:xfrm>
        </p:spPr>
        <p:txBody>
          <a:bodyPr/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Популяризация науки среди молодежи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060848"/>
            <a:ext cx="3672408" cy="432048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Силами коллектива ЯНЦ КМП создан видеоролик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«Будни ученого-медика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», в котором приняли участие молодые исследователи нашего учреждения. Фильм был продемонстрирован на НВК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Саха,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канале ЯКУТИЯ 24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750"/>
            <a:ext cx="12128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mednauka.com/wp-content/uploads/eghvgg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0888"/>
            <a:ext cx="494070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74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136904" cy="5688632"/>
          </a:xfrm>
        </p:spPr>
        <p:txBody>
          <a:bodyPr/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выставке «Академическая наука и технологии в Якутии: история, состояние и перспективы»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Музейном комплексе «Моя История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»(июль-август, 2021): стенд ЯНЦ КМП, экспонаты, онлайн-лекция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Выставка достижений организаций, подведомственных МОН РФ: экспозиция отправлена в апреле (выставка запланирована в сентябре 2021 г.)</a:t>
            </a:r>
          </a:p>
        </p:txBody>
      </p:sp>
      <p:pic>
        <p:nvPicPr>
          <p:cNvPr id="2050" name="Picture 2" descr="C:\Users\user\Downloads\IMG_13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56295" y="3131009"/>
            <a:ext cx="252028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IMG_13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1323" y="3091605"/>
            <a:ext cx="2485411" cy="186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IMG_13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2" y="2924944"/>
            <a:ext cx="3600399" cy="20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3" y="0"/>
            <a:ext cx="12128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9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55374"/>
            <a:ext cx="6768752" cy="1143000"/>
          </a:xfrm>
        </p:spPr>
        <p:txBody>
          <a:bodyPr/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М</a:t>
            </a:r>
            <a:r>
              <a:rPr lang="ru-RU" sz="3200" dirty="0" smtClean="0">
                <a:latin typeface="Arial Black" panose="020B0A04020102020204" pitchFamily="34" charset="0"/>
              </a:rPr>
              <a:t>ероприятия во  втором полугодии 2021г.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772816"/>
            <a:ext cx="8064896" cy="4392488"/>
          </a:xfrm>
        </p:spPr>
        <p:txBody>
          <a:bodyPr/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Межрегиональная научно-практическая конференция «Два взгляда на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нейродегенерацию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позиция невролога и рентгенолога», аккредитована баллами НМО (2-3 сентября, 2021);</a:t>
            </a:r>
          </a:p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научно-практическая конференция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«Медико-экологические аспекты адаптации и здоровье человека на Севере»,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Петровские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чтения, НПК к 80-летию первого директора, академика АН РС(Я), д.м.н., профессора А.И. Иванова в рамках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XII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Национального Конгресса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международным участием «Экология и здоровье человека на Севере» совместно с СВФУ им. М.К.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Аммосова (16 ноября, 2021);</a:t>
            </a: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2128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2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848871" cy="41023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Спасибо за внимание!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0292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116</TotalTime>
  <Words>506</Words>
  <Application>Microsoft Office PowerPoint</Application>
  <PresentationFormat>Экран (4:3)</PresentationFormat>
  <Paragraphs>40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Отчет по итогам первого полугодия 2021 г.</vt:lpstr>
      <vt:lpstr>Проведенные ЯНЦ КМП  мероприятия</vt:lpstr>
      <vt:lpstr>Проведенные ЯНЦ КМП  мероприятия</vt:lpstr>
      <vt:lpstr>Командировка в Абыйский улус</vt:lpstr>
      <vt:lpstr>Патриотическое воспитание молодежи</vt:lpstr>
      <vt:lpstr>Популяризация науки среди молодежи</vt:lpstr>
      <vt:lpstr>Презентация PowerPoint</vt:lpstr>
      <vt:lpstr>Мероприятия во  втором полугодии 2021г. </vt:lpstr>
      <vt:lpstr>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16</cp:revision>
  <dcterms:created xsi:type="dcterms:W3CDTF">2021-07-22T06:34:08Z</dcterms:created>
  <dcterms:modified xsi:type="dcterms:W3CDTF">2021-07-23T00:26:08Z</dcterms:modified>
</cp:coreProperties>
</file>